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57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DA5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124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blipFill dpi="0" rotWithShape="1">
          <a:blip r:embed="rId2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4725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14617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122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38100"/>
            <a:ext cx="8534400" cy="9525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CC6600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534400" cy="4572000"/>
          </a:xfrm>
        </p:spPr>
        <p:txBody>
          <a:bodyPr/>
          <a:lstStyle>
            <a:lvl1pPr>
              <a:buClr>
                <a:srgbClr val="CC6600"/>
              </a:buClr>
              <a:defRPr sz="2600" b="0"/>
            </a:lvl1pPr>
            <a:lvl2pPr>
              <a:defRPr sz="24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285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38100"/>
            <a:ext cx="8534400" cy="9525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CC6600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8600" y="1143000"/>
            <a:ext cx="4038600" cy="4525963"/>
          </a:xfrm>
        </p:spPr>
        <p:txBody>
          <a:bodyPr/>
          <a:lstStyle>
            <a:lvl1pPr marL="0" indent="0">
              <a:buClr>
                <a:srgbClr val="CC6600"/>
              </a:buClr>
              <a:buFontTx/>
              <a:buNone/>
              <a:defRPr sz="2400" b="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648200" y="1143000"/>
            <a:ext cx="4038600" cy="4525963"/>
          </a:xfrm>
        </p:spPr>
        <p:txBody>
          <a:bodyPr/>
          <a:lstStyle>
            <a:lvl1pPr marL="0" indent="0">
              <a:buClr>
                <a:srgbClr val="CC6600"/>
              </a:buClr>
              <a:buFontTx/>
              <a:buNone/>
              <a:defRPr sz="2400" b="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069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7328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39C43-E342-4A1D-98FB-010A5C7888B3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1331D-F224-4DC5-8475-9628907EA2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5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  <p:sldLayoutId id="2147483660" r:id="rId4"/>
    <p:sldLayoutId id="2147483655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5845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655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73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6273278"/>
      </p:ext>
    </p:extLst>
  </p:cSld>
  <p:clrMapOvr>
    <a:masterClrMapping/>
  </p:clrMapOvr>
</p:sld>
</file>

<file path=ppt/theme/theme1.xml><?xml version="1.0" encoding="utf-8"?>
<a:theme xmlns:a="http://schemas.openxmlformats.org/drawingml/2006/main" name="crest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4D170D5BCF7247941969532C298561" ma:contentTypeVersion="15" ma:contentTypeDescription="Create a new document." ma:contentTypeScope="" ma:versionID="367acd99beb96f210f372df68f40d2b5">
  <xsd:schema xmlns:xsd="http://www.w3.org/2001/XMLSchema" xmlns:xs="http://www.w3.org/2001/XMLSchema" xmlns:p="http://schemas.microsoft.com/office/2006/metadata/properties" xmlns:ns2="a3b0b6f5-45b6-417c-b616-a2fdc39bfd94" xmlns:ns3="2e76e06e-6dc9-41d1-8a9f-c03742f3a7a3" targetNamespace="http://schemas.microsoft.com/office/2006/metadata/properties" ma:root="true" ma:fieldsID="616db39ffe08815341a0d9f6fc4c31da" ns2:_="" ns3:_="">
    <xsd:import namespace="a3b0b6f5-45b6-417c-b616-a2fdc39bfd94"/>
    <xsd:import namespace="2e76e06e-6dc9-41d1-8a9f-c03742f3a7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b0b6f5-45b6-417c-b616-a2fdc39bfd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9f3fd32b-b413-49a2-949f-b4baa8a263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76e06e-6dc9-41d1-8a9f-c03742f3a7a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c8407ad-7fbe-4d71-8002-5891a13565bf}" ma:internalName="TaxCatchAll" ma:showField="CatchAllData" ma:web="2e76e06e-6dc9-41d1-8a9f-c03742f3a7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e76e06e-6dc9-41d1-8a9f-c03742f3a7a3" xsi:nil="true"/>
    <lcf76f155ced4ddcb4097134ff3c332f xmlns="a3b0b6f5-45b6-417c-b616-a2fdc39bfd9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B747EA1-483F-4527-8634-CCE4C47FD6B3}"/>
</file>

<file path=customXml/itemProps2.xml><?xml version="1.0" encoding="utf-8"?>
<ds:datastoreItem xmlns:ds="http://schemas.openxmlformats.org/officeDocument/2006/customXml" ds:itemID="{DA35397B-42CD-4895-BD90-55BFCF6CB244}"/>
</file>

<file path=customXml/itemProps3.xml><?xml version="1.0" encoding="utf-8"?>
<ds:datastoreItem xmlns:ds="http://schemas.openxmlformats.org/officeDocument/2006/customXml" ds:itemID="{4CC95C17-9F0C-4C88-8D7C-AEFE1823C520}"/>
</file>

<file path=docProps/app.xml><?xml version="1.0" encoding="utf-8"?>
<Properties xmlns="http://schemas.openxmlformats.org/officeDocument/2006/extended-properties" xmlns:vt="http://schemas.openxmlformats.org/officeDocument/2006/docPropsVTypes">
  <Template>crest</Template>
  <TotalTime>11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Trebuchet MS</vt:lpstr>
      <vt:lpstr>crest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Buffalo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norrisma1</dc:creator>
  <cp:lastModifiedBy>Waite, Kaylene</cp:lastModifiedBy>
  <cp:revision>3</cp:revision>
  <dcterms:created xsi:type="dcterms:W3CDTF">2013-01-29T14:57:17Z</dcterms:created>
  <dcterms:modified xsi:type="dcterms:W3CDTF">2017-02-13T21:02:58Z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0x0101005F4D170D5BCF7247941969532C298561</vt:lpwstr>
  </property>
</Properties>
</file>